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2BD21C-2849-D1D4-1E1B-9888AA38E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F5B1302-277F-F37E-CA91-4F3C19651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AF6594-283D-B3B6-29A5-184248A7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F4DDF61-67A4-F1FB-DCA1-F79AD4FE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607546-5D10-9C4A-4F9B-031E63DB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4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BD8C37-8EB1-A996-FA1A-1596C2AE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B1CB0A0-B24B-E0D4-80D2-CAFB113EA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D2CABC7-7A6D-1161-C0AB-5815212DE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41E737-78CE-7764-B2D4-9EAC9106F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D000F20-86D6-69C0-7688-34E40C3B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892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F383096-75DB-EFC2-DE43-77A634B36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449DFAC-E9FE-AA70-5164-91C0B2C21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B81760-97AD-9EA1-90CE-9FCDA31D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6EE18F-DAF4-C4E2-5B90-473F1DE7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C002CB6-B1A7-D9E5-E62F-EFD2EBD9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30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736843-818C-3261-F648-F10D7D5E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FE4013-EFAA-3772-F98B-D6823B88C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F09DD5C-1C73-162C-8AAC-FC2F3BFB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9771F21-2F83-378C-6347-244BC494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3E5FBB-6637-9684-C5DC-ED9C35EB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55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D020DE-C63D-4FA4-8214-0F2783645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3539B06-96B4-75C3-4F1F-28A9049CF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763527-2A69-E45A-F188-D9F8A319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39B3407-C49A-D405-A063-2ECF8D09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25FD0BD-F801-3A95-6AAD-2539423D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72AE6A-13D8-5BB4-EDCF-CB1D1FC0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8226EA-4103-A227-812C-55A53E33E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55C95AC-9E2D-4CF5-6AE3-B28E35AEC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9AA6308-0995-3F00-F8DB-7B2C1D74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C9202EA-9905-E1E0-7175-9CC1DD1B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5678DEE-8784-6F8E-8858-B19B40E9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53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AEFF70-139E-4A09-7D63-90DA45643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4D21298-48A9-E653-E15C-41F5CD96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74C203F-BE23-F85C-B646-E000BA584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4F9AA10-0E46-5AD9-A174-866DD5983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1502E0F-9E9C-D5A6-3495-90F475199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9475B73-DD6B-7619-2B18-7E93973D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D6744C9-5354-F752-7A8D-FF148462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978BB19-AA37-7D48-154E-7BDBC2D6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91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8037D9-5E09-ADFA-1DB3-88542A76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BF8404A-84F7-C1CA-AC67-261F7DDF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88E263C-0D83-AAC5-ED00-F98C9084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5563334-28B7-A917-89FC-F5F104FB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59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0ADDBAF-7CD0-EE29-562E-49A9C8C9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BE23D67-0C25-FCF9-28D7-2B582983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7A456C5-3495-436F-E9DF-614D0F2B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84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2E0324-266F-0642-DD14-8F71F9C2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8ECE94-7C3E-F503-EC44-2FF0EBEF4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5394F6B-E4C3-073E-D09F-609EAB403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554D1F1-EF62-B32D-D51A-DB2E1091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08655FB-FC09-1369-D2B5-121A130F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AD20504-FC22-2CB8-96D4-9A602474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74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F689A8-BA65-C5B9-E503-FA3C340C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B4D2CE2-B481-2A1C-BD11-AA822F586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3F18579-2D0D-DAC5-ABAB-C2DE03D14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4B2D8C2-7C69-3573-ED07-99D98B95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85722AA-F5BE-55EC-78EC-AC00AB07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D84AC69-C20F-041E-B823-66958C46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74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11A073D-5936-0767-6031-124C890B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8A851F6-3DA7-20CF-97A2-64C5BFAFA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64AFF14-1600-DACD-F8C9-AFBE5AD54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706A6A-D3F3-44D6-8C95-33B4CB4626FD}" type="datetimeFigureOut">
              <a:rPr lang="en-GB" smtClean="0"/>
              <a:t>14/01/2025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0168018-407A-DCEE-687F-F6FAA267D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F80B15-7548-F957-DEC8-4ED75F114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5C1C7B-27E1-41F4-972F-3FAC9678CF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11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282FAB69-B41C-48D8-4322-56B151528D30}"/>
              </a:ext>
            </a:extLst>
          </p:cNvPr>
          <p:cNvSpPr/>
          <p:nvPr/>
        </p:nvSpPr>
        <p:spPr>
          <a:xfrm>
            <a:off x="3999400" y="889843"/>
            <a:ext cx="4193199" cy="44319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PES 2270</a:t>
            </a:r>
          </a:p>
          <a:p>
            <a:pPr algn="ctr"/>
            <a:r>
              <a:rPr lang="en-GB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Volunteering</a:t>
            </a:r>
          </a:p>
          <a:p>
            <a:pPr algn="ctr"/>
            <a:endParaRPr lang="en-GB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Hamza Solmaz </a:t>
            </a:r>
          </a:p>
          <a:p>
            <a:pPr algn="ctr"/>
            <a:r>
              <a:rPr lang="en-GB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2516904</a:t>
            </a:r>
          </a:p>
          <a:p>
            <a:pPr algn="ctr"/>
            <a:r>
              <a:rPr lang="en-GB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14.01.2025</a:t>
            </a:r>
            <a:endParaRPr lang="tr-T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13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46625F4-B81B-1463-1262-F63F8BD3C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9" r="-2" b="-2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5CDB7B21-163E-D6E6-7AEF-9BE1B4997F9B}"/>
              </a:ext>
            </a:extLst>
          </p:cNvPr>
          <p:cNvSpPr/>
          <p:nvPr/>
        </p:nvSpPr>
        <p:spPr>
          <a:xfrm>
            <a:off x="497324" y="3135845"/>
            <a:ext cx="3161940" cy="2640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Nature and Environment</a:t>
            </a:r>
          </a:p>
        </p:txBody>
      </p:sp>
    </p:spTree>
    <p:extLst>
      <p:ext uri="{BB962C8B-B14F-4D97-AF65-F5344CB8AC3E}">
        <p14:creationId xmlns:p14="http://schemas.microsoft.com/office/powerpoint/2010/main" val="28116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kırpıntı çizim, ayı, panda, çizim içeren bir resim&#10;&#10;Açıklama otomatik olarak oluşturuldu">
            <a:extLst>
              <a:ext uri="{FF2B5EF4-FFF2-40B4-BE49-F238E27FC236}">
                <a16:creationId xmlns:a16="http://schemas.microsoft.com/office/drawing/2014/main" id="{E69D77A3-29CE-F7D5-85CD-98A75D4CC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3" name="Resim 2" descr="metin, grafik, logo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4C0A3473-40A9-3F82-CCC2-94438B68F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19ADFF0D-1A0B-2BB3-B36F-845CEB16058F}"/>
              </a:ext>
            </a:extLst>
          </p:cNvPr>
          <p:cNvSpPr/>
          <p:nvPr/>
        </p:nvSpPr>
        <p:spPr>
          <a:xfrm>
            <a:off x="4104587" y="170077"/>
            <a:ext cx="33922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7247FE1D-C923-7FD9-C4CE-A546866F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83325"/>
            <a:ext cx="4210050" cy="2349659"/>
          </a:xfrm>
          <a:prstGeom prst="rect">
            <a:avLst/>
          </a:prstGeom>
        </p:spPr>
      </p:pic>
      <p:pic>
        <p:nvPicPr>
          <p:cNvPr id="19" name="Resim 18" descr="metin, ekran görüntüsü, grafik tasarım, yazı tipi içeren bir resim&#10;&#10;Açıklama otomatik olarak oluşturuldu">
            <a:extLst>
              <a:ext uri="{FF2B5EF4-FFF2-40B4-BE49-F238E27FC236}">
                <a16:creationId xmlns:a16="http://schemas.microsoft.com/office/drawing/2014/main" id="{FD3FAE61-EFE5-BF15-8CBD-56989BE41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062" y="1138235"/>
            <a:ext cx="2938323" cy="4152900"/>
          </a:xfrm>
          <a:prstGeom prst="rect">
            <a:avLst/>
          </a:prstGeom>
        </p:spPr>
      </p:pic>
      <p:pic>
        <p:nvPicPr>
          <p:cNvPr id="22" name="Resim 21" descr="metin, bitki, ekran görüntüsü, ilan panosu içeren bir resim&#10;&#10;Açıklama otomatik olarak oluşturuldu">
            <a:extLst>
              <a:ext uri="{FF2B5EF4-FFF2-40B4-BE49-F238E27FC236}">
                <a16:creationId xmlns:a16="http://schemas.microsoft.com/office/drawing/2014/main" id="{7373FEF1-A86B-A8F7-076B-B3F4E8F6F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26" y="3822902"/>
            <a:ext cx="5614697" cy="2666759"/>
          </a:xfrm>
          <a:prstGeom prst="rect">
            <a:avLst/>
          </a:prstGeom>
        </p:spPr>
      </p:pic>
      <p:pic>
        <p:nvPicPr>
          <p:cNvPr id="16" name="Resim 15" descr="insan yüzü, gülümsemek, gülüş, kişi, şahıs, giyim içeren bir resim&#10;&#10;Açıklama otomatik olarak oluşturuldu">
            <a:extLst>
              <a:ext uri="{FF2B5EF4-FFF2-40B4-BE49-F238E27FC236}">
                <a16:creationId xmlns:a16="http://schemas.microsoft.com/office/drawing/2014/main" id="{3676BC9D-DD83-434F-98C0-DB78616D2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5" y="3622049"/>
            <a:ext cx="4834318" cy="2127100"/>
          </a:xfrm>
          <a:prstGeom prst="rect">
            <a:avLst/>
          </a:prstGeom>
        </p:spPr>
      </p:pic>
      <p:pic>
        <p:nvPicPr>
          <p:cNvPr id="26" name="Resim 25" descr="kuş, metin, multimedya yazılımı, yazılım içeren bir resim&#10;&#10;Açıklama otomatik olarak oluşturuldu">
            <a:extLst>
              <a:ext uri="{FF2B5EF4-FFF2-40B4-BE49-F238E27FC236}">
                <a16:creationId xmlns:a16="http://schemas.microsoft.com/office/drawing/2014/main" id="{7220846B-117A-491E-8E69-75A9ED5FE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86" y="1283325"/>
            <a:ext cx="4292599" cy="2414587"/>
          </a:xfrm>
          <a:prstGeom prst="rect">
            <a:avLst/>
          </a:prstGeom>
        </p:spPr>
      </p:pic>
      <p:pic>
        <p:nvPicPr>
          <p:cNvPr id="28" name="Resim 27">
            <a:extLst>
              <a:ext uri="{FF2B5EF4-FFF2-40B4-BE49-F238E27FC236}">
                <a16:creationId xmlns:a16="http://schemas.microsoft.com/office/drawing/2014/main" id="{3447A386-B234-4E51-1483-11D8E1899E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2" y="1199343"/>
            <a:ext cx="5160385" cy="1978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Resim 23" descr="ekran görüntüsü, insan yüzü, kişi, şahıs içeren bir resim&#10;&#10;Açıklama otomatik olarak oluşturuldu">
            <a:extLst>
              <a:ext uri="{FF2B5EF4-FFF2-40B4-BE49-F238E27FC236}">
                <a16:creationId xmlns:a16="http://schemas.microsoft.com/office/drawing/2014/main" id="{7E032108-FEFC-878E-A1CE-13DBBB762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97" y="3622049"/>
            <a:ext cx="5136188" cy="3133725"/>
          </a:xfrm>
          <a:prstGeom prst="rect">
            <a:avLst/>
          </a:prstGeom>
        </p:spPr>
      </p:pic>
      <p:pic>
        <p:nvPicPr>
          <p:cNvPr id="31" name="Resim 30">
            <a:extLst>
              <a:ext uri="{FF2B5EF4-FFF2-40B4-BE49-F238E27FC236}">
                <a16:creationId xmlns:a16="http://schemas.microsoft.com/office/drawing/2014/main" id="{5A0917E8-AA1F-274A-D9F7-5959C9A20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3326" y="1250962"/>
            <a:ext cx="7276709" cy="51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kırpıntı çizim, memeli, çizgi film, çizim içeren bir resim&#10;&#10;Açıklama otomatik olarak oluşturuldu">
            <a:extLst>
              <a:ext uri="{FF2B5EF4-FFF2-40B4-BE49-F238E27FC236}">
                <a16:creationId xmlns:a16="http://schemas.microsoft.com/office/drawing/2014/main" id="{2A235448-0144-49F5-9701-6F26B0CDE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1000"/>
            <a:ext cx="6096000" cy="6096000"/>
          </a:xfrm>
          <a:prstGeom prst="rect">
            <a:avLst/>
          </a:prstGeom>
        </p:spPr>
      </p:pic>
      <p:pic>
        <p:nvPicPr>
          <p:cNvPr id="3" name="Resim 2" descr="metin, insan yüzü, ekran görüntüsü, kişi, şahıs içeren bir resim&#10;&#10;Açıklama otomatik olarak oluşturuldu">
            <a:extLst>
              <a:ext uri="{FF2B5EF4-FFF2-40B4-BE49-F238E27FC236}">
                <a16:creationId xmlns:a16="http://schemas.microsoft.com/office/drawing/2014/main" id="{D9173954-A974-152E-74FB-C387BF1E9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0"/>
            <a:ext cx="651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metin, iç mekan, duvar, sunum içeren bir resim&#10;&#10;Açıklama otomatik olarak oluşturuldu">
            <a:extLst>
              <a:ext uri="{FF2B5EF4-FFF2-40B4-BE49-F238E27FC236}">
                <a16:creationId xmlns:a16="http://schemas.microsoft.com/office/drawing/2014/main" id="{38F9FA48-4D44-BCCC-8DDB-145DC8264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1" y="333375"/>
            <a:ext cx="6553200" cy="4914900"/>
          </a:xfrm>
          <a:prstGeom prst="rect">
            <a:avLst/>
          </a:prstGeom>
        </p:spPr>
      </p:pic>
      <p:pic>
        <p:nvPicPr>
          <p:cNvPr id="7" name="Resim 6" descr="iç mekan, mobilya, Konferans salonu, duvar içeren bir resim&#10;&#10;Açıklama otomatik olarak oluşturuldu">
            <a:extLst>
              <a:ext uri="{FF2B5EF4-FFF2-40B4-BE49-F238E27FC236}">
                <a16:creationId xmlns:a16="http://schemas.microsoft.com/office/drawing/2014/main" id="{7E157EF2-53C9-E57B-7690-F0DF0BF29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4" y="240505"/>
            <a:ext cx="6048375" cy="4536281"/>
          </a:xfrm>
          <a:prstGeom prst="rect">
            <a:avLst/>
          </a:prstGeom>
        </p:spPr>
      </p:pic>
      <p:pic>
        <p:nvPicPr>
          <p:cNvPr id="3" name="Resim 2" descr="giyim, kişi, şahıs, duvar, insan yüzü içeren bir resim&#10;&#10;Açıklama otomatik olarak oluşturuldu">
            <a:extLst>
              <a:ext uri="{FF2B5EF4-FFF2-40B4-BE49-F238E27FC236}">
                <a16:creationId xmlns:a16="http://schemas.microsoft.com/office/drawing/2014/main" id="{C20596D3-B258-3844-58FF-7A0B80FB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2771774"/>
            <a:ext cx="5346700" cy="4010025"/>
          </a:xfrm>
          <a:prstGeom prst="rect">
            <a:avLst/>
          </a:prstGeom>
        </p:spPr>
      </p:pic>
      <p:pic>
        <p:nvPicPr>
          <p:cNvPr id="5" name="Resim 4" descr="iç mekan, giyim, sunum, ders içeren bir resim&#10;&#10;Açıklama otomatik olarak oluşturuldu">
            <a:extLst>
              <a:ext uri="{FF2B5EF4-FFF2-40B4-BE49-F238E27FC236}">
                <a16:creationId xmlns:a16="http://schemas.microsoft.com/office/drawing/2014/main" id="{6248C353-22C3-C8B2-FF2F-91E910950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0" y="1609725"/>
            <a:ext cx="3936206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1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57916D4F-B857-5E80-E3CA-CFFB08A51199}"/>
              </a:ext>
            </a:extLst>
          </p:cNvPr>
          <p:cNvSpPr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Future Plans</a:t>
            </a:r>
          </a:p>
        </p:txBody>
      </p:sp>
      <p:grpSp>
        <p:nvGrpSpPr>
          <p:cNvPr id="19" name="Grup 18">
            <a:extLst>
              <a:ext uri="{FF2B5EF4-FFF2-40B4-BE49-F238E27FC236}">
                <a16:creationId xmlns:a16="http://schemas.microsoft.com/office/drawing/2014/main" id="{820F8A36-8453-D480-A7CF-C488B16C8A00}"/>
              </a:ext>
            </a:extLst>
          </p:cNvPr>
          <p:cNvGrpSpPr/>
          <p:nvPr/>
        </p:nvGrpSpPr>
        <p:grpSpPr>
          <a:xfrm>
            <a:off x="737501" y="2566481"/>
            <a:ext cx="3206250" cy="3285000"/>
            <a:chOff x="737501" y="2566481"/>
            <a:chExt cx="3206250" cy="3285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5C18E9-CDC5-B5CA-E20F-B871D1C22BFC}"/>
                </a:ext>
              </a:extLst>
            </p:cNvPr>
            <p:cNvSpPr/>
            <p:nvPr/>
          </p:nvSpPr>
          <p:spPr>
            <a:xfrm>
              <a:off x="1362720" y="2566481"/>
              <a:ext cx="1955812" cy="195581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GB"/>
            </a:p>
          </p:txBody>
        </p:sp>
        <p:sp>
          <p:nvSpPr>
            <p:cNvPr id="7" name="Dikdörtgen 6" descr="Deciduous tree">
              <a:extLst>
                <a:ext uri="{FF2B5EF4-FFF2-40B4-BE49-F238E27FC236}">
                  <a16:creationId xmlns:a16="http://schemas.microsoft.com/office/drawing/2014/main" id="{85DF56D2-0CBC-8096-B8DF-2D06D9B02E2B}"/>
                </a:ext>
              </a:extLst>
            </p:cNvPr>
            <p:cNvSpPr/>
            <p:nvPr/>
          </p:nvSpPr>
          <p:spPr>
            <a:xfrm>
              <a:off x="1779532" y="2983293"/>
              <a:ext cx="1122187" cy="112218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8" name="Serbest Form: Şekil 7">
              <a:extLst>
                <a:ext uri="{FF2B5EF4-FFF2-40B4-BE49-F238E27FC236}">
                  <a16:creationId xmlns:a16="http://schemas.microsoft.com/office/drawing/2014/main" id="{0E24591F-BEF5-4433-A72E-F2DB0CD0BB0A}"/>
                </a:ext>
              </a:extLst>
            </p:cNvPr>
            <p:cNvSpPr/>
            <p:nvPr/>
          </p:nvSpPr>
          <p:spPr>
            <a:xfrm>
              <a:off x="737501" y="5131481"/>
              <a:ext cx="3206250" cy="720000"/>
            </a:xfrm>
            <a:custGeom>
              <a:avLst/>
              <a:gdLst>
                <a:gd name="connsiteX0" fmla="*/ 0 w 3206250"/>
                <a:gd name="connsiteY0" fmla="*/ 0 h 720000"/>
                <a:gd name="connsiteX1" fmla="*/ 3206250 w 3206250"/>
                <a:gd name="connsiteY1" fmla="*/ 0 h 720000"/>
                <a:gd name="connsiteX2" fmla="*/ 3206250 w 3206250"/>
                <a:gd name="connsiteY2" fmla="*/ 720000 h 720000"/>
                <a:gd name="connsiteX3" fmla="*/ 0 w 3206250"/>
                <a:gd name="connsiteY3" fmla="*/ 720000 h 720000"/>
                <a:gd name="connsiteX4" fmla="*/ 0 w 32062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250" h="720000">
                  <a:moveTo>
                    <a:pt x="0" y="0"/>
                  </a:moveTo>
                  <a:lnTo>
                    <a:pt x="3206250" y="0"/>
                  </a:lnTo>
                  <a:lnTo>
                    <a:pt x="32062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1700" kern="1200"/>
                <a:t>Creating new projects for nature and our campus</a:t>
              </a:r>
              <a:endParaRPr lang="en-US" sz="1700" kern="1200" dirty="0"/>
            </a:p>
          </p:txBody>
        </p:sp>
      </p:grpSp>
      <p:grpSp>
        <p:nvGrpSpPr>
          <p:cNvPr id="20" name="Grup 19">
            <a:extLst>
              <a:ext uri="{FF2B5EF4-FFF2-40B4-BE49-F238E27FC236}">
                <a16:creationId xmlns:a16="http://schemas.microsoft.com/office/drawing/2014/main" id="{ABE6480D-C118-5973-0E8D-ED841F5F97EC}"/>
              </a:ext>
            </a:extLst>
          </p:cNvPr>
          <p:cNvGrpSpPr/>
          <p:nvPr/>
        </p:nvGrpSpPr>
        <p:grpSpPr>
          <a:xfrm>
            <a:off x="4504845" y="2566481"/>
            <a:ext cx="3206250" cy="3285000"/>
            <a:chOff x="4504845" y="2566481"/>
            <a:chExt cx="3206250" cy="3285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079288F-7696-EBED-714B-E7D3376F8917}"/>
                </a:ext>
              </a:extLst>
            </p:cNvPr>
            <p:cNvSpPr/>
            <p:nvPr/>
          </p:nvSpPr>
          <p:spPr>
            <a:xfrm>
              <a:off x="5130064" y="2566481"/>
              <a:ext cx="1955812" cy="195581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GB"/>
            </a:p>
          </p:txBody>
        </p:sp>
        <p:sp>
          <p:nvSpPr>
            <p:cNvPr id="12" name="Dikdörtgen 11" descr="Grup">
              <a:extLst>
                <a:ext uri="{FF2B5EF4-FFF2-40B4-BE49-F238E27FC236}">
                  <a16:creationId xmlns:a16="http://schemas.microsoft.com/office/drawing/2014/main" id="{5EF62FF9-F29A-3CB8-CDAB-CCFD880B78A1}"/>
                </a:ext>
              </a:extLst>
            </p:cNvPr>
            <p:cNvSpPr/>
            <p:nvPr/>
          </p:nvSpPr>
          <p:spPr>
            <a:xfrm>
              <a:off x="5546876" y="2983293"/>
              <a:ext cx="1122187" cy="1122187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Serbest Form: Şekil 13">
              <a:extLst>
                <a:ext uri="{FF2B5EF4-FFF2-40B4-BE49-F238E27FC236}">
                  <a16:creationId xmlns:a16="http://schemas.microsoft.com/office/drawing/2014/main" id="{C87F811E-3976-2EE2-7942-5F889224F3D3}"/>
                </a:ext>
              </a:extLst>
            </p:cNvPr>
            <p:cNvSpPr/>
            <p:nvPr/>
          </p:nvSpPr>
          <p:spPr>
            <a:xfrm>
              <a:off x="4504845" y="5131481"/>
              <a:ext cx="3206250" cy="720000"/>
            </a:xfrm>
            <a:custGeom>
              <a:avLst/>
              <a:gdLst>
                <a:gd name="connsiteX0" fmla="*/ 0 w 3206250"/>
                <a:gd name="connsiteY0" fmla="*/ 0 h 720000"/>
                <a:gd name="connsiteX1" fmla="*/ 3206250 w 3206250"/>
                <a:gd name="connsiteY1" fmla="*/ 0 h 720000"/>
                <a:gd name="connsiteX2" fmla="*/ 3206250 w 3206250"/>
                <a:gd name="connsiteY2" fmla="*/ 720000 h 720000"/>
                <a:gd name="connsiteX3" fmla="*/ 0 w 3206250"/>
                <a:gd name="connsiteY3" fmla="*/ 720000 h 720000"/>
                <a:gd name="connsiteX4" fmla="*/ 0 w 32062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250" h="720000">
                  <a:moveTo>
                    <a:pt x="0" y="0"/>
                  </a:moveTo>
                  <a:lnTo>
                    <a:pt x="3206250" y="0"/>
                  </a:lnTo>
                  <a:lnTo>
                    <a:pt x="32062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1700" kern="1200"/>
                <a:t>Enlarge our community</a:t>
              </a:r>
              <a:endParaRPr lang="en-US" sz="1700" kern="1200"/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26023647-ED9B-16F4-457C-E6235B151885}"/>
              </a:ext>
            </a:extLst>
          </p:cNvPr>
          <p:cNvGrpSpPr/>
          <p:nvPr/>
        </p:nvGrpSpPr>
        <p:grpSpPr>
          <a:xfrm>
            <a:off x="8272189" y="2566481"/>
            <a:ext cx="3206250" cy="3285000"/>
            <a:chOff x="8272189" y="2566481"/>
            <a:chExt cx="3206250" cy="3285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7CDACB-0D15-5963-D27B-4F96C381AD9B}"/>
                </a:ext>
              </a:extLst>
            </p:cNvPr>
            <p:cNvSpPr/>
            <p:nvPr/>
          </p:nvSpPr>
          <p:spPr>
            <a:xfrm>
              <a:off x="8897408" y="2566481"/>
              <a:ext cx="1955812" cy="195581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Dikdörtgen 16" descr="Kullanıcılar">
              <a:extLst>
                <a:ext uri="{FF2B5EF4-FFF2-40B4-BE49-F238E27FC236}">
                  <a16:creationId xmlns:a16="http://schemas.microsoft.com/office/drawing/2014/main" id="{4B88F879-0D80-1555-E41E-8919B121FC8C}"/>
                </a:ext>
              </a:extLst>
            </p:cNvPr>
            <p:cNvSpPr/>
            <p:nvPr/>
          </p:nvSpPr>
          <p:spPr>
            <a:xfrm>
              <a:off x="9314220" y="2983293"/>
              <a:ext cx="1122187" cy="1122187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Serbest Form: Şekil 17">
              <a:extLst>
                <a:ext uri="{FF2B5EF4-FFF2-40B4-BE49-F238E27FC236}">
                  <a16:creationId xmlns:a16="http://schemas.microsoft.com/office/drawing/2014/main" id="{234E8CD4-3B8B-0A28-68C6-153CC8C9F43F}"/>
                </a:ext>
              </a:extLst>
            </p:cNvPr>
            <p:cNvSpPr/>
            <p:nvPr/>
          </p:nvSpPr>
          <p:spPr>
            <a:xfrm>
              <a:off x="8272189" y="5131481"/>
              <a:ext cx="3206250" cy="720000"/>
            </a:xfrm>
            <a:custGeom>
              <a:avLst/>
              <a:gdLst>
                <a:gd name="connsiteX0" fmla="*/ 0 w 3206250"/>
                <a:gd name="connsiteY0" fmla="*/ 0 h 720000"/>
                <a:gd name="connsiteX1" fmla="*/ 3206250 w 3206250"/>
                <a:gd name="connsiteY1" fmla="*/ 0 h 720000"/>
                <a:gd name="connsiteX2" fmla="*/ 3206250 w 3206250"/>
                <a:gd name="connsiteY2" fmla="*/ 720000 h 720000"/>
                <a:gd name="connsiteX3" fmla="*/ 0 w 3206250"/>
                <a:gd name="connsiteY3" fmla="*/ 720000 h 720000"/>
                <a:gd name="connsiteX4" fmla="*/ 0 w 32062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250" h="720000">
                  <a:moveTo>
                    <a:pt x="0" y="0"/>
                  </a:moveTo>
                  <a:lnTo>
                    <a:pt x="3206250" y="0"/>
                  </a:lnTo>
                  <a:lnTo>
                    <a:pt x="32062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1700" kern="1200"/>
                <a:t>Organize new educations and events for METU students</a:t>
              </a:r>
              <a:endParaRPr lang="en-US" sz="17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90285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DF0A43A0-37CA-B439-55E7-C3AD076D25DE}"/>
              </a:ext>
            </a:extLst>
          </p:cNvPr>
          <p:cNvSpPr/>
          <p:nvPr/>
        </p:nvSpPr>
        <p:spPr>
          <a:xfrm>
            <a:off x="1861106" y="224135"/>
            <a:ext cx="8067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AnadoluyuzBiz</a:t>
            </a:r>
            <a:r>
              <a:rPr lang="en-GB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GB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Adıyaman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Resim 5" descr="gökyüzü, dış mekan, kişi, şahıs, ekip, takım içeren bir resim&#10;&#10;Açıklama otomatik olarak oluşturuldu">
            <a:extLst>
              <a:ext uri="{FF2B5EF4-FFF2-40B4-BE49-F238E27FC236}">
                <a16:creationId xmlns:a16="http://schemas.microsoft.com/office/drawing/2014/main" id="{A7F3B6FA-86A9-6E90-6B13-91DDEF8E9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06" y="1147465"/>
            <a:ext cx="6333067" cy="3562350"/>
          </a:xfrm>
          <a:prstGeom prst="rect">
            <a:avLst/>
          </a:prstGeom>
        </p:spPr>
      </p:pic>
      <p:pic>
        <p:nvPicPr>
          <p:cNvPr id="8" name="Resim 7" descr="gökyüzü, dış mekan, giyim, kişi, şahıs içeren bir resim&#10;&#10;Açıklama otomatik olarak oluşturuldu">
            <a:extLst>
              <a:ext uri="{FF2B5EF4-FFF2-40B4-BE49-F238E27FC236}">
                <a16:creationId xmlns:a16="http://schemas.microsoft.com/office/drawing/2014/main" id="{081A63D2-36D3-DFAF-0649-3EDC412B1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61" y="1147465"/>
            <a:ext cx="2215106" cy="4795898"/>
          </a:xfrm>
          <a:prstGeom prst="rect">
            <a:avLst/>
          </a:prstGeom>
        </p:spPr>
      </p:pic>
      <p:pic>
        <p:nvPicPr>
          <p:cNvPr id="12" name="Resim 11" descr="dış mekan, gökyüzü, ayakkabı, kişi, şahıs içeren bir resim&#10;&#10;Açıklama otomatik olarak oluşturuldu">
            <a:extLst>
              <a:ext uri="{FF2B5EF4-FFF2-40B4-BE49-F238E27FC236}">
                <a16:creationId xmlns:a16="http://schemas.microsoft.com/office/drawing/2014/main" id="{BB74FC55-794B-A9F5-CAAD-4193215A0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15" y="3283446"/>
            <a:ext cx="4467225" cy="3350419"/>
          </a:xfrm>
          <a:prstGeom prst="rect">
            <a:avLst/>
          </a:prstGeom>
        </p:spPr>
      </p:pic>
      <p:pic>
        <p:nvPicPr>
          <p:cNvPr id="4" name="Resim 3" descr="giyim, ayakkabı, dış mekan, kişi, şahıs içeren bir resim&#10;&#10;Açıklama otomatik olarak oluşturuldu">
            <a:extLst>
              <a:ext uri="{FF2B5EF4-FFF2-40B4-BE49-F238E27FC236}">
                <a16:creationId xmlns:a16="http://schemas.microsoft.com/office/drawing/2014/main" id="{BD7DD382-405B-082C-0DDD-47A35D268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8" y="1184351"/>
            <a:ext cx="2516994" cy="5449514"/>
          </a:xfrm>
          <a:prstGeom prst="rect">
            <a:avLst/>
          </a:prstGeom>
        </p:spPr>
      </p:pic>
      <p:pic>
        <p:nvPicPr>
          <p:cNvPr id="5" name="Resim 4" descr="giyim, gökyüzü, ayakkabı, dış mekan içeren bir resim&#10;&#10;Açıklama otomatik olarak oluşturuldu">
            <a:extLst>
              <a:ext uri="{FF2B5EF4-FFF2-40B4-BE49-F238E27FC236}">
                <a16:creationId xmlns:a16="http://schemas.microsoft.com/office/drawing/2014/main" id="{CBF89A49-F376-7FF3-24C3-E68EFCDBE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44" y="1377596"/>
            <a:ext cx="4110303" cy="5480404"/>
          </a:xfrm>
          <a:prstGeom prst="rect">
            <a:avLst/>
          </a:prstGeom>
        </p:spPr>
      </p:pic>
      <p:pic>
        <p:nvPicPr>
          <p:cNvPr id="14" name="Resim 13" descr="iç mekan, noel, noel ağacı, halı içeren bir resim&#10;&#10;Açıklama otomatik olarak oluşturuldu">
            <a:extLst>
              <a:ext uri="{FF2B5EF4-FFF2-40B4-BE49-F238E27FC236}">
                <a16:creationId xmlns:a16="http://schemas.microsoft.com/office/drawing/2014/main" id="{EC15CD9D-0313-A2F6-1F1F-6543E2BB6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99" y="1061057"/>
            <a:ext cx="7594801" cy="569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59431D3B-845C-763D-122D-87169BBD01CC}"/>
              </a:ext>
            </a:extLst>
          </p:cNvPr>
          <p:cNvSpPr/>
          <p:nvPr/>
        </p:nvSpPr>
        <p:spPr>
          <a:xfrm>
            <a:off x="3030933" y="2967335"/>
            <a:ext cx="613014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listening.</a:t>
            </a:r>
          </a:p>
          <a:p>
            <a:pPr algn="ctr"/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2960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39</Words>
  <Application>Microsoft Office PowerPoint</Application>
  <PresentationFormat>Geniş ekran</PresentationFormat>
  <Paragraphs>14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Hamza Solmaz</dc:creator>
  <cp:lastModifiedBy>Hamza Solmaz</cp:lastModifiedBy>
  <cp:revision>4</cp:revision>
  <dcterms:created xsi:type="dcterms:W3CDTF">2025-01-12T19:46:38Z</dcterms:created>
  <dcterms:modified xsi:type="dcterms:W3CDTF">2025-01-14T05:58:47Z</dcterms:modified>
</cp:coreProperties>
</file>